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1" r:id="rId6"/>
    <p:sldId id="275" r:id="rId7"/>
    <p:sldId id="290" r:id="rId8"/>
    <p:sldId id="277" r:id="rId9"/>
    <p:sldId id="284" r:id="rId10"/>
    <p:sldId id="276" r:id="rId11"/>
    <p:sldId id="293" r:id="rId12"/>
    <p:sldId id="259" r:id="rId13"/>
    <p:sldId id="294" r:id="rId14"/>
    <p:sldId id="289" r:id="rId15"/>
    <p:sldId id="261" r:id="rId16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e Wyskiel Brant Law Association" initials="CB" lastIdx="3" clrIdx="0">
    <p:extLst>
      <p:ext uri="{19B8F6BF-5375-455C-9EA6-DF929625EA0E}">
        <p15:presenceInfo xmlns:p15="http://schemas.microsoft.com/office/powerpoint/2012/main" userId="944ba5e273066a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F5745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2" autoAdjust="0"/>
    <p:restoredTop sz="86410" autoAdjust="0"/>
  </p:normalViewPr>
  <p:slideViewPr>
    <p:cSldViewPr snapToGrid="0" showGuides="1">
      <p:cViewPr varScale="1">
        <p:scale>
          <a:sx n="54" d="100"/>
          <a:sy n="54" d="100"/>
        </p:scale>
        <p:origin x="91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8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5DDBE-5E5E-4991-B3D2-62B79FD9F7CB}" type="doc">
      <dgm:prSet loTypeId="urn:microsoft.com/office/officeart/2005/8/layout/cycle8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BBA158BA-6BC8-4F84-A720-7C027C0374C3}">
      <dgm:prSet phldrT="[Text]"/>
      <dgm:spPr/>
      <dgm:t>
        <a:bodyPr/>
        <a:lstStyle/>
        <a:p>
          <a:r>
            <a:rPr lang="en-US" dirty="0"/>
            <a:t>Legal Community</a:t>
          </a:r>
          <a:endParaRPr lang="en-CA" dirty="0"/>
        </a:p>
      </dgm:t>
    </dgm:pt>
    <dgm:pt modelId="{BA63A902-2874-4804-B548-1BEDBB7C57E5}" type="parTrans" cxnId="{D7D0A8E1-06DC-4214-BA69-D20318627C5A}">
      <dgm:prSet/>
      <dgm:spPr/>
      <dgm:t>
        <a:bodyPr/>
        <a:lstStyle/>
        <a:p>
          <a:endParaRPr lang="en-CA"/>
        </a:p>
      </dgm:t>
    </dgm:pt>
    <dgm:pt modelId="{513B6861-30B7-4547-BFC6-5BEC1818CE9F}" type="sibTrans" cxnId="{D7D0A8E1-06DC-4214-BA69-D20318627C5A}">
      <dgm:prSet/>
      <dgm:spPr/>
      <dgm:t>
        <a:bodyPr/>
        <a:lstStyle/>
        <a:p>
          <a:endParaRPr lang="en-CA"/>
        </a:p>
      </dgm:t>
    </dgm:pt>
    <dgm:pt modelId="{2A040F13-D5FB-4104-AAC4-49FA93C11312}">
      <dgm:prSet/>
      <dgm:spPr/>
      <dgm:t>
        <a:bodyPr/>
        <a:lstStyle/>
        <a:p>
          <a:r>
            <a:rPr lang="en-US" dirty="0"/>
            <a:t>Assessment</a:t>
          </a:r>
          <a:endParaRPr lang="en-CA" dirty="0"/>
        </a:p>
      </dgm:t>
    </dgm:pt>
    <dgm:pt modelId="{799444BE-7735-4B73-BED6-A79925F1DF73}" type="parTrans" cxnId="{3997FA01-2303-4341-A335-68DCBCBAD05B}">
      <dgm:prSet/>
      <dgm:spPr/>
      <dgm:t>
        <a:bodyPr/>
        <a:lstStyle/>
        <a:p>
          <a:endParaRPr lang="en-CA"/>
        </a:p>
      </dgm:t>
    </dgm:pt>
    <dgm:pt modelId="{96635F12-399C-4DD1-ABCB-8B9DD3FBA644}" type="sibTrans" cxnId="{3997FA01-2303-4341-A335-68DCBCBAD05B}">
      <dgm:prSet/>
      <dgm:spPr/>
      <dgm:t>
        <a:bodyPr/>
        <a:lstStyle/>
        <a:p>
          <a:endParaRPr lang="en-CA"/>
        </a:p>
      </dgm:t>
    </dgm:pt>
    <dgm:pt modelId="{E14AC5E2-2A2E-4808-A15B-ACE7A2861119}">
      <dgm:prSet custT="1"/>
      <dgm:spPr/>
      <dgm:t>
        <a:bodyPr/>
        <a:lstStyle/>
        <a:p>
          <a:r>
            <a:rPr lang="en-US" sz="1500" dirty="0"/>
            <a:t>Maintenance</a:t>
          </a:r>
          <a:endParaRPr lang="en-CA" sz="1500" dirty="0"/>
        </a:p>
      </dgm:t>
    </dgm:pt>
    <dgm:pt modelId="{1EDCAFB0-7316-4187-81FE-34B13E1DA6D8}" type="parTrans" cxnId="{96543FE8-1997-4A8E-AAD2-D038C657A0AE}">
      <dgm:prSet/>
      <dgm:spPr/>
      <dgm:t>
        <a:bodyPr/>
        <a:lstStyle/>
        <a:p>
          <a:endParaRPr lang="en-CA"/>
        </a:p>
      </dgm:t>
    </dgm:pt>
    <dgm:pt modelId="{0701E7C5-74D4-44AB-A047-3EB980E6B410}" type="sibTrans" cxnId="{96543FE8-1997-4A8E-AAD2-D038C657A0AE}">
      <dgm:prSet/>
      <dgm:spPr/>
      <dgm:t>
        <a:bodyPr/>
        <a:lstStyle/>
        <a:p>
          <a:endParaRPr lang="en-CA"/>
        </a:p>
      </dgm:t>
    </dgm:pt>
    <dgm:pt modelId="{ECC39A28-A02F-45D3-9928-DEFD8C7766D5}">
      <dgm:prSet custT="1"/>
      <dgm:spPr/>
      <dgm:t>
        <a:bodyPr/>
        <a:lstStyle/>
        <a:p>
          <a:r>
            <a:rPr lang="en-US" sz="1500" dirty="0"/>
            <a:t>Outreach</a:t>
          </a:r>
          <a:endParaRPr lang="en-CA" sz="1500" dirty="0"/>
        </a:p>
      </dgm:t>
    </dgm:pt>
    <dgm:pt modelId="{389BCD4F-6005-44B6-A452-71BB630AB596}" type="parTrans" cxnId="{B93D1104-7728-4ADB-A342-C6A394531A29}">
      <dgm:prSet/>
      <dgm:spPr/>
      <dgm:t>
        <a:bodyPr/>
        <a:lstStyle/>
        <a:p>
          <a:endParaRPr lang="en-CA"/>
        </a:p>
      </dgm:t>
    </dgm:pt>
    <dgm:pt modelId="{EE1F9D61-53D8-4E20-9DF4-5EC35C7FAED3}" type="sibTrans" cxnId="{B93D1104-7728-4ADB-A342-C6A394531A29}">
      <dgm:prSet/>
      <dgm:spPr/>
      <dgm:t>
        <a:bodyPr/>
        <a:lstStyle/>
        <a:p>
          <a:endParaRPr lang="en-CA"/>
        </a:p>
      </dgm:t>
    </dgm:pt>
    <dgm:pt modelId="{BA40F354-CDB6-4D08-8B0A-FC76AFF66A88}">
      <dgm:prSet/>
      <dgm:spPr/>
      <dgm:t>
        <a:bodyPr anchor="ctr" anchorCtr="1"/>
        <a:lstStyle/>
        <a:p>
          <a:r>
            <a:rPr lang="en-US" dirty="0"/>
            <a:t>Selection</a:t>
          </a:r>
          <a:endParaRPr lang="en-CA" dirty="0"/>
        </a:p>
      </dgm:t>
    </dgm:pt>
    <dgm:pt modelId="{EBFB36C2-54E7-4BCE-AFDD-2E6A9B6A1B48}" type="parTrans" cxnId="{8F1106B5-F6F4-47A9-B673-754E00348DA6}">
      <dgm:prSet/>
      <dgm:spPr/>
      <dgm:t>
        <a:bodyPr/>
        <a:lstStyle/>
        <a:p>
          <a:endParaRPr lang="en-CA"/>
        </a:p>
      </dgm:t>
    </dgm:pt>
    <dgm:pt modelId="{9017B016-AB4A-481C-A1E9-AE54516184C4}" type="sibTrans" cxnId="{8F1106B5-F6F4-47A9-B673-754E00348DA6}">
      <dgm:prSet/>
      <dgm:spPr/>
      <dgm:t>
        <a:bodyPr/>
        <a:lstStyle/>
        <a:p>
          <a:endParaRPr lang="en-CA"/>
        </a:p>
      </dgm:t>
    </dgm:pt>
    <dgm:pt modelId="{07CC02BE-F8C2-4973-8B47-59ED197BD576}" type="pres">
      <dgm:prSet presAssocID="{5475DDBE-5E5E-4991-B3D2-62B79FD9F7CB}" presName="compositeShape" presStyleCnt="0">
        <dgm:presLayoutVars>
          <dgm:chMax val="7"/>
          <dgm:dir/>
          <dgm:resizeHandles val="exact"/>
        </dgm:presLayoutVars>
      </dgm:prSet>
      <dgm:spPr/>
    </dgm:pt>
    <dgm:pt modelId="{CDBFC70C-92B6-4313-BB89-9DB5334CCE2F}" type="pres">
      <dgm:prSet presAssocID="{5475DDBE-5E5E-4991-B3D2-62B79FD9F7CB}" presName="wedge1" presStyleLbl="node1" presStyleIdx="0" presStyleCnt="5"/>
      <dgm:spPr/>
    </dgm:pt>
    <dgm:pt modelId="{1D848329-8A7E-4083-974C-7141D0E8D4B4}" type="pres">
      <dgm:prSet presAssocID="{5475DDBE-5E5E-4991-B3D2-62B79FD9F7CB}" presName="dummy1a" presStyleCnt="0"/>
      <dgm:spPr/>
    </dgm:pt>
    <dgm:pt modelId="{21011F8C-6CA0-4995-9FBE-480A71318060}" type="pres">
      <dgm:prSet presAssocID="{5475DDBE-5E5E-4991-B3D2-62B79FD9F7CB}" presName="dummy1b" presStyleCnt="0"/>
      <dgm:spPr/>
    </dgm:pt>
    <dgm:pt modelId="{C8EBBED2-5F84-4466-926F-41C97C3DC188}" type="pres">
      <dgm:prSet presAssocID="{5475DDBE-5E5E-4991-B3D2-62B79FD9F7C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6391A35-8386-428E-968C-C7E94C32422C}" type="pres">
      <dgm:prSet presAssocID="{5475DDBE-5E5E-4991-B3D2-62B79FD9F7CB}" presName="wedge2" presStyleLbl="node1" presStyleIdx="1" presStyleCnt="5" custScaleX="92830" custScaleY="94111"/>
      <dgm:spPr/>
    </dgm:pt>
    <dgm:pt modelId="{A141750F-6D21-4FA8-82EE-8993F04397D7}" type="pres">
      <dgm:prSet presAssocID="{5475DDBE-5E5E-4991-B3D2-62B79FD9F7CB}" presName="dummy2a" presStyleCnt="0"/>
      <dgm:spPr/>
    </dgm:pt>
    <dgm:pt modelId="{59B34B62-A43A-4CF6-86AC-9E812F0503AE}" type="pres">
      <dgm:prSet presAssocID="{5475DDBE-5E5E-4991-B3D2-62B79FD9F7CB}" presName="dummy2b" presStyleCnt="0"/>
      <dgm:spPr/>
    </dgm:pt>
    <dgm:pt modelId="{0CB6144A-548B-46A7-87D7-7D88D36DC569}" type="pres">
      <dgm:prSet presAssocID="{5475DDBE-5E5E-4991-B3D2-62B79FD9F7C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D54BD8F-2C11-481B-94B6-AFBDADD0C212}" type="pres">
      <dgm:prSet presAssocID="{5475DDBE-5E5E-4991-B3D2-62B79FD9F7CB}" presName="wedge3" presStyleLbl="node1" presStyleIdx="2" presStyleCnt="5" custLinFactNeighborX="-130" custLinFactNeighborY="-440"/>
      <dgm:spPr/>
    </dgm:pt>
    <dgm:pt modelId="{B680EE64-A75E-4499-BACD-6AB6C6FE287F}" type="pres">
      <dgm:prSet presAssocID="{5475DDBE-5E5E-4991-B3D2-62B79FD9F7CB}" presName="dummy3a" presStyleCnt="0"/>
      <dgm:spPr/>
    </dgm:pt>
    <dgm:pt modelId="{96510723-4C42-4AAD-9B30-2AFA6BC8AC34}" type="pres">
      <dgm:prSet presAssocID="{5475DDBE-5E5E-4991-B3D2-62B79FD9F7CB}" presName="dummy3b" presStyleCnt="0"/>
      <dgm:spPr/>
    </dgm:pt>
    <dgm:pt modelId="{ADEC9F4F-4543-4FB0-AF68-A81DAB5591CD}" type="pres">
      <dgm:prSet presAssocID="{5475DDBE-5E5E-4991-B3D2-62B79FD9F7C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F06264A-51A6-4F10-80AD-BBDAEC131634}" type="pres">
      <dgm:prSet presAssocID="{5475DDBE-5E5E-4991-B3D2-62B79FD9F7CB}" presName="wedge4" presStyleLbl="node1" presStyleIdx="3" presStyleCnt="5"/>
      <dgm:spPr/>
    </dgm:pt>
    <dgm:pt modelId="{B8851A5C-3DE2-40E1-9700-17A70B51E5B6}" type="pres">
      <dgm:prSet presAssocID="{5475DDBE-5E5E-4991-B3D2-62B79FD9F7CB}" presName="dummy4a" presStyleCnt="0"/>
      <dgm:spPr/>
    </dgm:pt>
    <dgm:pt modelId="{6B519D07-F888-439E-BF70-8AF2E44233BE}" type="pres">
      <dgm:prSet presAssocID="{5475DDBE-5E5E-4991-B3D2-62B79FD9F7CB}" presName="dummy4b" presStyleCnt="0"/>
      <dgm:spPr/>
    </dgm:pt>
    <dgm:pt modelId="{C633F61A-F8A8-4CE4-BBED-C120A66E41BD}" type="pres">
      <dgm:prSet presAssocID="{5475DDBE-5E5E-4991-B3D2-62B79FD9F7C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D97C265-93B5-464D-87DA-477BBC2F9FA4}" type="pres">
      <dgm:prSet presAssocID="{5475DDBE-5E5E-4991-B3D2-62B79FD9F7CB}" presName="wedge5" presStyleLbl="node1" presStyleIdx="4" presStyleCnt="5"/>
      <dgm:spPr/>
    </dgm:pt>
    <dgm:pt modelId="{44E22829-A739-4479-AC8A-8FA2929B9B11}" type="pres">
      <dgm:prSet presAssocID="{5475DDBE-5E5E-4991-B3D2-62B79FD9F7CB}" presName="dummy5a" presStyleCnt="0"/>
      <dgm:spPr/>
    </dgm:pt>
    <dgm:pt modelId="{434B3427-6946-428D-AEA6-71981AE7E124}" type="pres">
      <dgm:prSet presAssocID="{5475DDBE-5E5E-4991-B3D2-62B79FD9F7CB}" presName="dummy5b" presStyleCnt="0"/>
      <dgm:spPr/>
    </dgm:pt>
    <dgm:pt modelId="{24211E1B-CF3F-4290-8B00-54D28414C97B}" type="pres">
      <dgm:prSet presAssocID="{5475DDBE-5E5E-4991-B3D2-62B79FD9F7C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50FDA8A2-CC50-4CBC-A5D5-EE6CC1CEAB12}" type="pres">
      <dgm:prSet presAssocID="{513B6861-30B7-4547-BFC6-5BEC1818CE9F}" presName="arrowWedge1" presStyleLbl="fgSibTrans2D1" presStyleIdx="0" presStyleCnt="5"/>
      <dgm:spPr/>
    </dgm:pt>
    <dgm:pt modelId="{77C5D251-11AD-4853-A80F-6E1971875AD5}" type="pres">
      <dgm:prSet presAssocID="{96635F12-399C-4DD1-ABCB-8B9DD3FBA644}" presName="arrowWedge2" presStyleLbl="fgSibTrans2D1" presStyleIdx="1" presStyleCnt="5"/>
      <dgm:spPr/>
    </dgm:pt>
    <dgm:pt modelId="{E310B1B9-DEBA-4022-965C-AC1D2F784DFF}" type="pres">
      <dgm:prSet presAssocID="{9017B016-AB4A-481C-A1E9-AE54516184C4}" presName="arrowWedge3" presStyleLbl="fgSibTrans2D1" presStyleIdx="2" presStyleCnt="5"/>
      <dgm:spPr/>
    </dgm:pt>
    <dgm:pt modelId="{FA9DDAC3-E45E-4824-85F1-F58E00049533}" type="pres">
      <dgm:prSet presAssocID="{0701E7C5-74D4-44AB-A047-3EB980E6B410}" presName="arrowWedge4" presStyleLbl="fgSibTrans2D1" presStyleIdx="3" presStyleCnt="5"/>
      <dgm:spPr/>
    </dgm:pt>
    <dgm:pt modelId="{5B0210CF-2389-44DF-900D-81D1488D40DF}" type="pres">
      <dgm:prSet presAssocID="{EE1F9D61-53D8-4E20-9DF4-5EC35C7FAED3}" presName="arrowWedge5" presStyleLbl="fgSibTrans2D1" presStyleIdx="4" presStyleCnt="5" custLinFactNeighborX="-724" custLinFactNeighborY="241"/>
      <dgm:spPr/>
    </dgm:pt>
  </dgm:ptLst>
  <dgm:cxnLst>
    <dgm:cxn modelId="{E3701101-A157-402E-85B8-F71834DE31A4}" type="presOf" srcId="{2A040F13-D5FB-4104-AAC4-49FA93C11312}" destId="{46391A35-8386-428E-968C-C7E94C32422C}" srcOrd="0" destOrd="0" presId="urn:microsoft.com/office/officeart/2005/8/layout/cycle8"/>
    <dgm:cxn modelId="{3997FA01-2303-4341-A335-68DCBCBAD05B}" srcId="{5475DDBE-5E5E-4991-B3D2-62B79FD9F7CB}" destId="{2A040F13-D5FB-4104-AAC4-49FA93C11312}" srcOrd="1" destOrd="0" parTransId="{799444BE-7735-4B73-BED6-A79925F1DF73}" sibTransId="{96635F12-399C-4DD1-ABCB-8B9DD3FBA644}"/>
    <dgm:cxn modelId="{B93D1104-7728-4ADB-A342-C6A394531A29}" srcId="{5475DDBE-5E5E-4991-B3D2-62B79FD9F7CB}" destId="{ECC39A28-A02F-45D3-9928-DEFD8C7766D5}" srcOrd="4" destOrd="0" parTransId="{389BCD4F-6005-44B6-A452-71BB630AB596}" sibTransId="{EE1F9D61-53D8-4E20-9DF4-5EC35C7FAED3}"/>
    <dgm:cxn modelId="{2741F81A-B4D7-4C99-ABED-5EF4DC79B6F0}" type="presOf" srcId="{ECC39A28-A02F-45D3-9928-DEFD8C7766D5}" destId="{24211E1B-CF3F-4290-8B00-54D28414C97B}" srcOrd="1" destOrd="0" presId="urn:microsoft.com/office/officeart/2005/8/layout/cycle8"/>
    <dgm:cxn modelId="{2B18FF50-CE9F-4E88-947C-11F9D6412EF4}" type="presOf" srcId="{BA40F354-CDB6-4D08-8B0A-FC76AFF66A88}" destId="{7D54BD8F-2C11-481B-94B6-AFBDADD0C212}" srcOrd="0" destOrd="0" presId="urn:microsoft.com/office/officeart/2005/8/layout/cycle8"/>
    <dgm:cxn modelId="{49A1B57C-310C-4FDD-A875-038462D70C4B}" type="presOf" srcId="{E14AC5E2-2A2E-4808-A15B-ACE7A2861119}" destId="{C633F61A-F8A8-4CE4-BBED-C120A66E41BD}" srcOrd="1" destOrd="0" presId="urn:microsoft.com/office/officeart/2005/8/layout/cycle8"/>
    <dgm:cxn modelId="{9BEFABAF-D257-4892-88F3-8CD4985068DC}" type="presOf" srcId="{BBA158BA-6BC8-4F84-A720-7C027C0374C3}" destId="{CDBFC70C-92B6-4313-BB89-9DB5334CCE2F}" srcOrd="0" destOrd="0" presId="urn:microsoft.com/office/officeart/2005/8/layout/cycle8"/>
    <dgm:cxn modelId="{FE4D2FB2-30E9-4462-8C16-F315FF44A2AC}" type="presOf" srcId="{ECC39A28-A02F-45D3-9928-DEFD8C7766D5}" destId="{DD97C265-93B5-464D-87DA-477BBC2F9FA4}" srcOrd="0" destOrd="0" presId="urn:microsoft.com/office/officeart/2005/8/layout/cycle8"/>
    <dgm:cxn modelId="{8F1106B5-F6F4-47A9-B673-754E00348DA6}" srcId="{5475DDBE-5E5E-4991-B3D2-62B79FD9F7CB}" destId="{BA40F354-CDB6-4D08-8B0A-FC76AFF66A88}" srcOrd="2" destOrd="0" parTransId="{EBFB36C2-54E7-4BCE-AFDD-2E6A9B6A1B48}" sibTransId="{9017B016-AB4A-481C-A1E9-AE54516184C4}"/>
    <dgm:cxn modelId="{9F1B31B7-47B6-4C47-A803-DA4915C3D81B}" type="presOf" srcId="{5475DDBE-5E5E-4991-B3D2-62B79FD9F7CB}" destId="{07CC02BE-F8C2-4973-8B47-59ED197BD576}" srcOrd="0" destOrd="0" presId="urn:microsoft.com/office/officeart/2005/8/layout/cycle8"/>
    <dgm:cxn modelId="{B480A4C2-3ED3-4C5C-B788-3E30281DB9D6}" type="presOf" srcId="{BA40F354-CDB6-4D08-8B0A-FC76AFF66A88}" destId="{ADEC9F4F-4543-4FB0-AF68-A81DAB5591CD}" srcOrd="1" destOrd="0" presId="urn:microsoft.com/office/officeart/2005/8/layout/cycle8"/>
    <dgm:cxn modelId="{FDD32AD6-432A-4F89-9F94-0A0684734C5C}" type="presOf" srcId="{E14AC5E2-2A2E-4808-A15B-ACE7A2861119}" destId="{BF06264A-51A6-4F10-80AD-BBDAEC131634}" srcOrd="0" destOrd="0" presId="urn:microsoft.com/office/officeart/2005/8/layout/cycle8"/>
    <dgm:cxn modelId="{D7D0A8E1-06DC-4214-BA69-D20318627C5A}" srcId="{5475DDBE-5E5E-4991-B3D2-62B79FD9F7CB}" destId="{BBA158BA-6BC8-4F84-A720-7C027C0374C3}" srcOrd="0" destOrd="0" parTransId="{BA63A902-2874-4804-B548-1BEDBB7C57E5}" sibTransId="{513B6861-30B7-4547-BFC6-5BEC1818CE9F}"/>
    <dgm:cxn modelId="{96543FE8-1997-4A8E-AAD2-D038C657A0AE}" srcId="{5475DDBE-5E5E-4991-B3D2-62B79FD9F7CB}" destId="{E14AC5E2-2A2E-4808-A15B-ACE7A2861119}" srcOrd="3" destOrd="0" parTransId="{1EDCAFB0-7316-4187-81FE-34B13E1DA6D8}" sibTransId="{0701E7C5-74D4-44AB-A047-3EB980E6B410}"/>
    <dgm:cxn modelId="{57F770EC-E82B-4438-86FC-E47186875503}" type="presOf" srcId="{2A040F13-D5FB-4104-AAC4-49FA93C11312}" destId="{0CB6144A-548B-46A7-87D7-7D88D36DC569}" srcOrd="1" destOrd="0" presId="urn:microsoft.com/office/officeart/2005/8/layout/cycle8"/>
    <dgm:cxn modelId="{44E0D0F2-E851-4AA1-A545-FBFA48293BD2}" type="presOf" srcId="{BBA158BA-6BC8-4F84-A720-7C027C0374C3}" destId="{C8EBBED2-5F84-4466-926F-41C97C3DC188}" srcOrd="1" destOrd="0" presId="urn:microsoft.com/office/officeart/2005/8/layout/cycle8"/>
    <dgm:cxn modelId="{EBD980DC-9BA9-4F04-BCB7-CB9140C95B0F}" type="presParOf" srcId="{07CC02BE-F8C2-4973-8B47-59ED197BD576}" destId="{CDBFC70C-92B6-4313-BB89-9DB5334CCE2F}" srcOrd="0" destOrd="0" presId="urn:microsoft.com/office/officeart/2005/8/layout/cycle8"/>
    <dgm:cxn modelId="{A5D66B21-4779-4742-A039-998EE67C87DE}" type="presParOf" srcId="{07CC02BE-F8C2-4973-8B47-59ED197BD576}" destId="{1D848329-8A7E-4083-974C-7141D0E8D4B4}" srcOrd="1" destOrd="0" presId="urn:microsoft.com/office/officeart/2005/8/layout/cycle8"/>
    <dgm:cxn modelId="{A0BFCF52-82F1-4749-BA41-3E3D825478FB}" type="presParOf" srcId="{07CC02BE-F8C2-4973-8B47-59ED197BD576}" destId="{21011F8C-6CA0-4995-9FBE-480A71318060}" srcOrd="2" destOrd="0" presId="urn:microsoft.com/office/officeart/2005/8/layout/cycle8"/>
    <dgm:cxn modelId="{5DCF0D6C-BB89-4DC2-B43F-178CB4A8E334}" type="presParOf" srcId="{07CC02BE-F8C2-4973-8B47-59ED197BD576}" destId="{C8EBBED2-5F84-4466-926F-41C97C3DC188}" srcOrd="3" destOrd="0" presId="urn:microsoft.com/office/officeart/2005/8/layout/cycle8"/>
    <dgm:cxn modelId="{B2C27153-1E2A-4D55-AA4C-518A8DD7731C}" type="presParOf" srcId="{07CC02BE-F8C2-4973-8B47-59ED197BD576}" destId="{46391A35-8386-428E-968C-C7E94C32422C}" srcOrd="4" destOrd="0" presId="urn:microsoft.com/office/officeart/2005/8/layout/cycle8"/>
    <dgm:cxn modelId="{D9964587-3ABD-4352-AD1B-A439873EC880}" type="presParOf" srcId="{07CC02BE-F8C2-4973-8B47-59ED197BD576}" destId="{A141750F-6D21-4FA8-82EE-8993F04397D7}" srcOrd="5" destOrd="0" presId="urn:microsoft.com/office/officeart/2005/8/layout/cycle8"/>
    <dgm:cxn modelId="{34509D90-3922-4DDE-B0ED-2A7AD9D198A1}" type="presParOf" srcId="{07CC02BE-F8C2-4973-8B47-59ED197BD576}" destId="{59B34B62-A43A-4CF6-86AC-9E812F0503AE}" srcOrd="6" destOrd="0" presId="urn:microsoft.com/office/officeart/2005/8/layout/cycle8"/>
    <dgm:cxn modelId="{F78AEECB-895C-4C5E-9C29-6092C00D9ECF}" type="presParOf" srcId="{07CC02BE-F8C2-4973-8B47-59ED197BD576}" destId="{0CB6144A-548B-46A7-87D7-7D88D36DC569}" srcOrd="7" destOrd="0" presId="urn:microsoft.com/office/officeart/2005/8/layout/cycle8"/>
    <dgm:cxn modelId="{5D6605B9-0597-40C0-A183-E40DD127DD30}" type="presParOf" srcId="{07CC02BE-F8C2-4973-8B47-59ED197BD576}" destId="{7D54BD8F-2C11-481B-94B6-AFBDADD0C212}" srcOrd="8" destOrd="0" presId="urn:microsoft.com/office/officeart/2005/8/layout/cycle8"/>
    <dgm:cxn modelId="{8F73DBDA-C6FD-431D-BD09-5F00F43A786C}" type="presParOf" srcId="{07CC02BE-F8C2-4973-8B47-59ED197BD576}" destId="{B680EE64-A75E-4499-BACD-6AB6C6FE287F}" srcOrd="9" destOrd="0" presId="urn:microsoft.com/office/officeart/2005/8/layout/cycle8"/>
    <dgm:cxn modelId="{3D66D402-34F1-4F7B-AF5B-6457182C5B18}" type="presParOf" srcId="{07CC02BE-F8C2-4973-8B47-59ED197BD576}" destId="{96510723-4C42-4AAD-9B30-2AFA6BC8AC34}" srcOrd="10" destOrd="0" presId="urn:microsoft.com/office/officeart/2005/8/layout/cycle8"/>
    <dgm:cxn modelId="{7EEF47DD-8BE5-4EE4-9D48-C3DCF15F2001}" type="presParOf" srcId="{07CC02BE-F8C2-4973-8B47-59ED197BD576}" destId="{ADEC9F4F-4543-4FB0-AF68-A81DAB5591CD}" srcOrd="11" destOrd="0" presId="urn:microsoft.com/office/officeart/2005/8/layout/cycle8"/>
    <dgm:cxn modelId="{EAE433A8-FB02-4D88-A05E-9D76D639CC89}" type="presParOf" srcId="{07CC02BE-F8C2-4973-8B47-59ED197BD576}" destId="{BF06264A-51A6-4F10-80AD-BBDAEC131634}" srcOrd="12" destOrd="0" presId="urn:microsoft.com/office/officeart/2005/8/layout/cycle8"/>
    <dgm:cxn modelId="{768FC665-D7C3-41D9-A904-38036EA7FD03}" type="presParOf" srcId="{07CC02BE-F8C2-4973-8B47-59ED197BD576}" destId="{B8851A5C-3DE2-40E1-9700-17A70B51E5B6}" srcOrd="13" destOrd="0" presId="urn:microsoft.com/office/officeart/2005/8/layout/cycle8"/>
    <dgm:cxn modelId="{A1DD030B-0468-46B9-B136-B90A4BA9A874}" type="presParOf" srcId="{07CC02BE-F8C2-4973-8B47-59ED197BD576}" destId="{6B519D07-F888-439E-BF70-8AF2E44233BE}" srcOrd="14" destOrd="0" presId="urn:microsoft.com/office/officeart/2005/8/layout/cycle8"/>
    <dgm:cxn modelId="{CFE3700F-7B5F-4F69-9305-06674F8B6C91}" type="presParOf" srcId="{07CC02BE-F8C2-4973-8B47-59ED197BD576}" destId="{C633F61A-F8A8-4CE4-BBED-C120A66E41BD}" srcOrd="15" destOrd="0" presId="urn:microsoft.com/office/officeart/2005/8/layout/cycle8"/>
    <dgm:cxn modelId="{1BA1D94D-BAD3-4530-BD68-2A8B877913AE}" type="presParOf" srcId="{07CC02BE-F8C2-4973-8B47-59ED197BD576}" destId="{DD97C265-93B5-464D-87DA-477BBC2F9FA4}" srcOrd="16" destOrd="0" presId="urn:microsoft.com/office/officeart/2005/8/layout/cycle8"/>
    <dgm:cxn modelId="{18D394A6-96D7-4D28-8675-CBB43841A2E6}" type="presParOf" srcId="{07CC02BE-F8C2-4973-8B47-59ED197BD576}" destId="{44E22829-A739-4479-AC8A-8FA2929B9B11}" srcOrd="17" destOrd="0" presId="urn:microsoft.com/office/officeart/2005/8/layout/cycle8"/>
    <dgm:cxn modelId="{9F828EA3-1788-4E15-B31D-A76993882852}" type="presParOf" srcId="{07CC02BE-F8C2-4973-8B47-59ED197BD576}" destId="{434B3427-6946-428D-AEA6-71981AE7E124}" srcOrd="18" destOrd="0" presId="urn:microsoft.com/office/officeart/2005/8/layout/cycle8"/>
    <dgm:cxn modelId="{9AE98FF5-0211-42CE-ACBA-764392D289D4}" type="presParOf" srcId="{07CC02BE-F8C2-4973-8B47-59ED197BD576}" destId="{24211E1B-CF3F-4290-8B00-54D28414C97B}" srcOrd="19" destOrd="0" presId="urn:microsoft.com/office/officeart/2005/8/layout/cycle8"/>
    <dgm:cxn modelId="{1755A8FE-73F6-4F42-83C2-48214EFE544E}" type="presParOf" srcId="{07CC02BE-F8C2-4973-8B47-59ED197BD576}" destId="{50FDA8A2-CC50-4CBC-A5D5-EE6CC1CEAB12}" srcOrd="20" destOrd="0" presId="urn:microsoft.com/office/officeart/2005/8/layout/cycle8"/>
    <dgm:cxn modelId="{F6F1AC13-BE43-4F23-BACD-371BE6A5B0FD}" type="presParOf" srcId="{07CC02BE-F8C2-4973-8B47-59ED197BD576}" destId="{77C5D251-11AD-4853-A80F-6E1971875AD5}" srcOrd="21" destOrd="0" presId="urn:microsoft.com/office/officeart/2005/8/layout/cycle8"/>
    <dgm:cxn modelId="{5D7878C2-2AE2-440D-9162-6D955B36FAEC}" type="presParOf" srcId="{07CC02BE-F8C2-4973-8B47-59ED197BD576}" destId="{E310B1B9-DEBA-4022-965C-AC1D2F784DFF}" srcOrd="22" destOrd="0" presId="urn:microsoft.com/office/officeart/2005/8/layout/cycle8"/>
    <dgm:cxn modelId="{35E6038A-94D0-4DF4-98C9-551E13040EC1}" type="presParOf" srcId="{07CC02BE-F8C2-4973-8B47-59ED197BD576}" destId="{FA9DDAC3-E45E-4824-85F1-F58E00049533}" srcOrd="23" destOrd="0" presId="urn:microsoft.com/office/officeart/2005/8/layout/cycle8"/>
    <dgm:cxn modelId="{3204E1FD-B46E-4C89-956D-9531AE0E3838}" type="presParOf" srcId="{07CC02BE-F8C2-4973-8B47-59ED197BD576}" destId="{5B0210CF-2389-44DF-900D-81D1488D40D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8EED6-8A7D-4AB8-B379-2D1EE13D4EBD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72E51945-85E9-452A-8056-F900A017B11A}">
      <dgm:prSet phldrT="[Text]" custT="1"/>
      <dgm:spPr/>
      <dgm:t>
        <a:bodyPr/>
        <a:lstStyle/>
        <a:p>
          <a:r>
            <a:rPr lang="en-US" sz="4000" dirty="0"/>
            <a:t>Space</a:t>
          </a:r>
          <a:endParaRPr lang="en-CA" sz="4000" dirty="0"/>
        </a:p>
      </dgm:t>
    </dgm:pt>
    <dgm:pt modelId="{C8635AE6-A39D-4EE7-AC41-1EEDBB2C936F}" type="parTrans" cxnId="{C0B422DA-6072-4FDD-B84E-ECF545FAA2CC}">
      <dgm:prSet/>
      <dgm:spPr/>
      <dgm:t>
        <a:bodyPr/>
        <a:lstStyle/>
        <a:p>
          <a:endParaRPr lang="en-CA"/>
        </a:p>
      </dgm:t>
    </dgm:pt>
    <dgm:pt modelId="{3E3053A4-D8A8-41B6-A3A2-AC4C1120EE4C}" type="sibTrans" cxnId="{C0B422DA-6072-4FDD-B84E-ECF545FAA2CC}">
      <dgm:prSet/>
      <dgm:spPr/>
      <dgm:t>
        <a:bodyPr/>
        <a:lstStyle/>
        <a:p>
          <a:endParaRPr lang="en-CA"/>
        </a:p>
      </dgm:t>
    </dgm:pt>
    <dgm:pt modelId="{4E702743-2010-43A1-B0D5-B0F7F1129C7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4000"/>
            <a:t>        Access</a:t>
          </a:r>
          <a:endParaRPr lang="en-CA" sz="4000" dirty="0"/>
        </a:p>
      </dgm:t>
    </dgm:pt>
    <dgm:pt modelId="{08F609D0-3974-4458-BA8C-094B3B48FC73}" type="parTrans" cxnId="{AC14192A-F4BE-475D-A306-1ED2A19B1DAA}">
      <dgm:prSet/>
      <dgm:spPr/>
      <dgm:t>
        <a:bodyPr/>
        <a:lstStyle/>
        <a:p>
          <a:endParaRPr lang="en-CA"/>
        </a:p>
      </dgm:t>
    </dgm:pt>
    <dgm:pt modelId="{95BF569D-B787-44ED-911E-B7AEACEDF914}" type="sibTrans" cxnId="{AC14192A-F4BE-475D-A306-1ED2A19B1DAA}">
      <dgm:prSet/>
      <dgm:spPr/>
      <dgm:t>
        <a:bodyPr/>
        <a:lstStyle/>
        <a:p>
          <a:endParaRPr lang="en-CA"/>
        </a:p>
      </dgm:t>
    </dgm:pt>
    <dgm:pt modelId="{ACB28B71-D112-4706-9C8F-AB77904A3638}">
      <dgm:prSet phldrT="[Text]" custT="1"/>
      <dgm:spPr/>
      <dgm:t>
        <a:bodyPr/>
        <a:lstStyle/>
        <a:p>
          <a:r>
            <a:rPr lang="en-US" sz="4000" dirty="0"/>
            <a:t>Gems</a:t>
          </a:r>
          <a:endParaRPr lang="en-CA" sz="4000" dirty="0"/>
        </a:p>
      </dgm:t>
    </dgm:pt>
    <dgm:pt modelId="{EE813E7B-2E77-4E83-B9B7-017543A4E58B}" type="parTrans" cxnId="{32D57C40-DDCB-480E-8E2D-0337FCD2FC0F}">
      <dgm:prSet/>
      <dgm:spPr/>
      <dgm:t>
        <a:bodyPr/>
        <a:lstStyle/>
        <a:p>
          <a:endParaRPr lang="en-CA"/>
        </a:p>
      </dgm:t>
    </dgm:pt>
    <dgm:pt modelId="{267C82C2-D30E-4494-980F-5A894C6E7F82}" type="sibTrans" cxnId="{32D57C40-DDCB-480E-8E2D-0337FCD2FC0F}">
      <dgm:prSet/>
      <dgm:spPr/>
      <dgm:t>
        <a:bodyPr/>
        <a:lstStyle/>
        <a:p>
          <a:endParaRPr lang="en-CA"/>
        </a:p>
      </dgm:t>
    </dgm:pt>
    <dgm:pt modelId="{C64F577C-12AD-40D5-A103-1292927EED8B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4000"/>
            <a:t>        Problems</a:t>
          </a:r>
          <a:endParaRPr lang="en-CA" sz="4000" dirty="0"/>
        </a:p>
      </dgm:t>
    </dgm:pt>
    <dgm:pt modelId="{546C832F-9DF5-4F97-B8C1-087AA7C28A46}" type="parTrans" cxnId="{CB047D08-BF36-4ADA-9957-A094F3B4542C}">
      <dgm:prSet/>
      <dgm:spPr/>
      <dgm:t>
        <a:bodyPr/>
        <a:lstStyle/>
        <a:p>
          <a:endParaRPr lang="en-CA"/>
        </a:p>
      </dgm:t>
    </dgm:pt>
    <dgm:pt modelId="{7F90E436-FF50-4044-8360-E3D60DB5AF8A}" type="sibTrans" cxnId="{CB047D08-BF36-4ADA-9957-A094F3B4542C}">
      <dgm:prSet/>
      <dgm:spPr/>
      <dgm:t>
        <a:bodyPr/>
        <a:lstStyle/>
        <a:p>
          <a:endParaRPr lang="en-CA"/>
        </a:p>
      </dgm:t>
    </dgm:pt>
    <dgm:pt modelId="{A92CBDF7-63E4-4ED9-8A49-45C628435DE9}">
      <dgm:prSet custT="1"/>
      <dgm:spPr/>
      <dgm:t>
        <a:bodyPr/>
        <a:lstStyle/>
        <a:p>
          <a:r>
            <a:rPr lang="en-US" sz="4000" dirty="0"/>
            <a:t>Familiarity   </a:t>
          </a:r>
          <a:endParaRPr lang="en-CA" sz="500" dirty="0"/>
        </a:p>
      </dgm:t>
    </dgm:pt>
    <dgm:pt modelId="{BB2EB0EF-9A49-43F8-8ED5-70B98788BB3E}" type="sibTrans" cxnId="{674B7483-DAEE-47DE-A2B5-6FBB94713D92}">
      <dgm:prSet/>
      <dgm:spPr/>
      <dgm:t>
        <a:bodyPr/>
        <a:lstStyle/>
        <a:p>
          <a:endParaRPr lang="en-CA"/>
        </a:p>
      </dgm:t>
    </dgm:pt>
    <dgm:pt modelId="{C4D374DF-4C35-4536-8BE4-D90D635BC614}" type="parTrans" cxnId="{674B7483-DAEE-47DE-A2B5-6FBB94713D92}">
      <dgm:prSet/>
      <dgm:spPr/>
      <dgm:t>
        <a:bodyPr/>
        <a:lstStyle/>
        <a:p>
          <a:endParaRPr lang="en-CA"/>
        </a:p>
      </dgm:t>
    </dgm:pt>
    <dgm:pt modelId="{D598812A-5616-4A30-BCBB-5F7746B063AB}" type="pres">
      <dgm:prSet presAssocID="{D9D8EED6-8A7D-4AB8-B379-2D1EE13D4EBD}" presName="linear" presStyleCnt="0">
        <dgm:presLayoutVars>
          <dgm:animLvl val="lvl"/>
          <dgm:resizeHandles val="exact"/>
        </dgm:presLayoutVars>
      </dgm:prSet>
      <dgm:spPr/>
    </dgm:pt>
    <dgm:pt modelId="{883C42F8-3F8E-4FD4-8C9A-06CE3D49B673}" type="pres">
      <dgm:prSet presAssocID="{72E51945-85E9-452A-8056-F900A017B11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06A416-4546-4ABC-90FC-3AD693C46C62}" type="pres">
      <dgm:prSet presAssocID="{72E51945-85E9-452A-8056-F900A017B11A}" presName="childText" presStyleLbl="revTx" presStyleIdx="0" presStyleCnt="2">
        <dgm:presLayoutVars>
          <dgm:bulletEnabled val="1"/>
        </dgm:presLayoutVars>
      </dgm:prSet>
      <dgm:spPr/>
    </dgm:pt>
    <dgm:pt modelId="{86E3A2D5-D346-403B-B4D9-C08201E6C338}" type="pres">
      <dgm:prSet presAssocID="{ACB28B71-D112-4706-9C8F-AB77904A36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4EC859-8E76-4C2C-B95E-9427B385AC0C}" type="pres">
      <dgm:prSet presAssocID="{ACB28B71-D112-4706-9C8F-AB77904A3638}" presName="childText" presStyleLbl="revTx" presStyleIdx="1" presStyleCnt="2">
        <dgm:presLayoutVars>
          <dgm:bulletEnabled val="1"/>
        </dgm:presLayoutVars>
      </dgm:prSet>
      <dgm:spPr/>
    </dgm:pt>
    <dgm:pt modelId="{52D2CAEA-BE16-4219-A5AB-8FF2BB1DFD9F}" type="pres">
      <dgm:prSet presAssocID="{A92CBDF7-63E4-4ED9-8A49-45C628435D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047D08-BF36-4ADA-9957-A094F3B4542C}" srcId="{ACB28B71-D112-4706-9C8F-AB77904A3638}" destId="{C64F577C-12AD-40D5-A103-1292927EED8B}" srcOrd="0" destOrd="0" parTransId="{546C832F-9DF5-4F97-B8C1-087AA7C28A46}" sibTransId="{7F90E436-FF50-4044-8360-E3D60DB5AF8A}"/>
    <dgm:cxn modelId="{E2494828-E4B7-49D7-8B54-42DA29387DD8}" type="presOf" srcId="{D9D8EED6-8A7D-4AB8-B379-2D1EE13D4EBD}" destId="{D598812A-5616-4A30-BCBB-5F7746B063AB}" srcOrd="0" destOrd="0" presId="urn:microsoft.com/office/officeart/2005/8/layout/vList2"/>
    <dgm:cxn modelId="{AC14192A-F4BE-475D-A306-1ED2A19B1DAA}" srcId="{72E51945-85E9-452A-8056-F900A017B11A}" destId="{4E702743-2010-43A1-B0D5-B0F7F1129C79}" srcOrd="0" destOrd="0" parTransId="{08F609D0-3974-4458-BA8C-094B3B48FC73}" sibTransId="{95BF569D-B787-44ED-911E-B7AEACEDF914}"/>
    <dgm:cxn modelId="{32D57C40-DDCB-480E-8E2D-0337FCD2FC0F}" srcId="{D9D8EED6-8A7D-4AB8-B379-2D1EE13D4EBD}" destId="{ACB28B71-D112-4706-9C8F-AB77904A3638}" srcOrd="1" destOrd="0" parTransId="{EE813E7B-2E77-4E83-B9B7-017543A4E58B}" sibTransId="{267C82C2-D30E-4494-980F-5A894C6E7F82}"/>
    <dgm:cxn modelId="{761C6E5D-33D9-422D-B1F2-330EF66A23F2}" type="presOf" srcId="{ACB28B71-D112-4706-9C8F-AB77904A3638}" destId="{86E3A2D5-D346-403B-B4D9-C08201E6C338}" srcOrd="0" destOrd="0" presId="urn:microsoft.com/office/officeart/2005/8/layout/vList2"/>
    <dgm:cxn modelId="{8A8E7866-0A63-4910-AB96-00DDF2A8CA42}" type="presOf" srcId="{C64F577C-12AD-40D5-A103-1292927EED8B}" destId="{4C4EC859-8E76-4C2C-B95E-9427B385AC0C}" srcOrd="0" destOrd="0" presId="urn:microsoft.com/office/officeart/2005/8/layout/vList2"/>
    <dgm:cxn modelId="{91440149-1AAB-458D-BF52-2DCEF2CEB528}" type="presOf" srcId="{A92CBDF7-63E4-4ED9-8A49-45C628435DE9}" destId="{52D2CAEA-BE16-4219-A5AB-8FF2BB1DFD9F}" srcOrd="0" destOrd="0" presId="urn:microsoft.com/office/officeart/2005/8/layout/vList2"/>
    <dgm:cxn modelId="{8F2FA64D-EFE7-4231-B3DE-2B8DA0E1F445}" type="presOf" srcId="{72E51945-85E9-452A-8056-F900A017B11A}" destId="{883C42F8-3F8E-4FD4-8C9A-06CE3D49B673}" srcOrd="0" destOrd="0" presId="urn:microsoft.com/office/officeart/2005/8/layout/vList2"/>
    <dgm:cxn modelId="{674B7483-DAEE-47DE-A2B5-6FBB94713D92}" srcId="{D9D8EED6-8A7D-4AB8-B379-2D1EE13D4EBD}" destId="{A92CBDF7-63E4-4ED9-8A49-45C628435DE9}" srcOrd="2" destOrd="0" parTransId="{C4D374DF-4C35-4536-8BE4-D90D635BC614}" sibTransId="{BB2EB0EF-9A49-43F8-8ED5-70B98788BB3E}"/>
    <dgm:cxn modelId="{8DB8E794-BCB8-47A7-86D3-6AEDF064C323}" type="presOf" srcId="{4E702743-2010-43A1-B0D5-B0F7F1129C79}" destId="{0C06A416-4546-4ABC-90FC-3AD693C46C62}" srcOrd="0" destOrd="0" presId="urn:microsoft.com/office/officeart/2005/8/layout/vList2"/>
    <dgm:cxn modelId="{C0B422DA-6072-4FDD-B84E-ECF545FAA2CC}" srcId="{D9D8EED6-8A7D-4AB8-B379-2D1EE13D4EBD}" destId="{72E51945-85E9-452A-8056-F900A017B11A}" srcOrd="0" destOrd="0" parTransId="{C8635AE6-A39D-4EE7-AC41-1EEDBB2C936F}" sibTransId="{3E3053A4-D8A8-41B6-A3A2-AC4C1120EE4C}"/>
    <dgm:cxn modelId="{D65416F9-96F2-4174-9DC3-21031A4CBD5B}" type="presParOf" srcId="{D598812A-5616-4A30-BCBB-5F7746B063AB}" destId="{883C42F8-3F8E-4FD4-8C9A-06CE3D49B673}" srcOrd="0" destOrd="0" presId="urn:microsoft.com/office/officeart/2005/8/layout/vList2"/>
    <dgm:cxn modelId="{C3054208-CA59-4CD1-8CDC-A295C96E87F4}" type="presParOf" srcId="{D598812A-5616-4A30-BCBB-5F7746B063AB}" destId="{0C06A416-4546-4ABC-90FC-3AD693C46C62}" srcOrd="1" destOrd="0" presId="urn:microsoft.com/office/officeart/2005/8/layout/vList2"/>
    <dgm:cxn modelId="{52B0A2C1-A029-498C-B505-D40417C46C05}" type="presParOf" srcId="{D598812A-5616-4A30-BCBB-5F7746B063AB}" destId="{86E3A2D5-D346-403B-B4D9-C08201E6C338}" srcOrd="2" destOrd="0" presId="urn:microsoft.com/office/officeart/2005/8/layout/vList2"/>
    <dgm:cxn modelId="{32F0C10B-7DD4-46E8-9D03-121C45706DC8}" type="presParOf" srcId="{D598812A-5616-4A30-BCBB-5F7746B063AB}" destId="{4C4EC859-8E76-4C2C-B95E-9427B385AC0C}" srcOrd="3" destOrd="0" presId="urn:microsoft.com/office/officeart/2005/8/layout/vList2"/>
    <dgm:cxn modelId="{478443DD-51E4-439B-A2F2-F74B4F86089A}" type="presParOf" srcId="{D598812A-5616-4A30-BCBB-5F7746B063AB}" destId="{52D2CAEA-BE16-4219-A5AB-8FF2BB1DFD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FC70C-92B6-4313-BB89-9DB5334CCE2F}">
      <dsp:nvSpPr>
        <dsp:cNvPr id="0" name=""/>
        <dsp:cNvSpPr/>
      </dsp:nvSpPr>
      <dsp:spPr>
        <a:xfrm>
          <a:off x="3661040" y="283609"/>
          <a:ext cx="3848652" cy="3848652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Legal Community</a:t>
          </a:r>
          <a:endParaRPr lang="en-CA" sz="1600" kern="1200" dirty="0"/>
        </a:p>
      </dsp:txBody>
      <dsp:txXfrm>
        <a:off x="5668754" y="930549"/>
        <a:ext cx="1237066" cy="824711"/>
      </dsp:txXfrm>
    </dsp:sp>
    <dsp:sp modelId="{46391A35-8386-428E-968C-C7E94C32422C}">
      <dsp:nvSpPr>
        <dsp:cNvPr id="0" name=""/>
        <dsp:cNvSpPr/>
      </dsp:nvSpPr>
      <dsp:spPr>
        <a:xfrm>
          <a:off x="3832003" y="499563"/>
          <a:ext cx="3572703" cy="3622005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Assessment</a:t>
          </a:r>
          <a:endParaRPr lang="en-CA" sz="1600" kern="1200" dirty="0"/>
        </a:p>
      </dsp:txBody>
      <dsp:txXfrm>
        <a:off x="6132994" y="2154474"/>
        <a:ext cx="1063304" cy="862382"/>
      </dsp:txXfrm>
    </dsp:sp>
    <dsp:sp modelId="{7D54BD8F-2C11-481B-94B6-AFBDADD0C212}">
      <dsp:nvSpPr>
        <dsp:cNvPr id="0" name=""/>
        <dsp:cNvSpPr/>
      </dsp:nvSpPr>
      <dsp:spPr>
        <a:xfrm>
          <a:off x="3601972" y="432533"/>
          <a:ext cx="3848652" cy="3848652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Selection</a:t>
          </a:r>
          <a:endParaRPr lang="en-CA" sz="1600" kern="1200" dirty="0"/>
        </a:p>
      </dsp:txBody>
      <dsp:txXfrm>
        <a:off x="4976491" y="3135753"/>
        <a:ext cx="1099614" cy="1007980"/>
      </dsp:txXfrm>
    </dsp:sp>
    <dsp:sp modelId="{BF06264A-51A6-4F10-80AD-BBDAEC131634}">
      <dsp:nvSpPr>
        <dsp:cNvPr id="0" name=""/>
        <dsp:cNvSpPr/>
      </dsp:nvSpPr>
      <dsp:spPr>
        <a:xfrm>
          <a:off x="3519923" y="386239"/>
          <a:ext cx="3848652" cy="3848652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Maintenance</a:t>
          </a:r>
          <a:endParaRPr lang="en-CA" sz="1500" kern="1200" dirty="0"/>
        </a:p>
      </dsp:txBody>
      <dsp:txXfrm>
        <a:off x="3744427" y="2144707"/>
        <a:ext cx="1145432" cy="916345"/>
      </dsp:txXfrm>
    </dsp:sp>
    <dsp:sp modelId="{DD97C265-93B5-464D-87DA-477BBC2F9FA4}">
      <dsp:nvSpPr>
        <dsp:cNvPr id="0" name=""/>
        <dsp:cNvSpPr/>
      </dsp:nvSpPr>
      <dsp:spPr>
        <a:xfrm>
          <a:off x="3552911" y="283609"/>
          <a:ext cx="3848652" cy="3848652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Outreach</a:t>
          </a:r>
          <a:endParaRPr lang="en-CA" sz="1500" kern="1200" dirty="0"/>
        </a:p>
      </dsp:txBody>
      <dsp:txXfrm>
        <a:off x="4156783" y="930549"/>
        <a:ext cx="1237066" cy="824711"/>
      </dsp:txXfrm>
    </dsp:sp>
    <dsp:sp modelId="{50FDA8A2-CC50-4CBC-A5D5-EE6CC1CEAB12}">
      <dsp:nvSpPr>
        <dsp:cNvPr id="0" name=""/>
        <dsp:cNvSpPr/>
      </dsp:nvSpPr>
      <dsp:spPr>
        <a:xfrm>
          <a:off x="3422609" y="45359"/>
          <a:ext cx="4325152" cy="432515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C5D251-11AD-4853-A80F-6E1971875AD5}">
      <dsp:nvSpPr>
        <dsp:cNvPr id="0" name=""/>
        <dsp:cNvSpPr/>
      </dsp:nvSpPr>
      <dsp:spPr>
        <a:xfrm>
          <a:off x="3457335" y="149016"/>
          <a:ext cx="4325152" cy="432515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0B1B9-DEBA-4022-965C-AC1D2F784DFF}">
      <dsp:nvSpPr>
        <dsp:cNvPr id="0" name=""/>
        <dsp:cNvSpPr/>
      </dsp:nvSpPr>
      <dsp:spPr>
        <a:xfrm>
          <a:off x="3363722" y="194443"/>
          <a:ext cx="4325152" cy="432515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DDAC3-E45E-4824-85F1-F58E00049533}">
      <dsp:nvSpPr>
        <dsp:cNvPr id="0" name=""/>
        <dsp:cNvSpPr/>
      </dsp:nvSpPr>
      <dsp:spPr>
        <a:xfrm>
          <a:off x="3281407" y="147956"/>
          <a:ext cx="4325152" cy="432515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0210CF-2389-44DF-900D-81D1488D40DF}">
      <dsp:nvSpPr>
        <dsp:cNvPr id="0" name=""/>
        <dsp:cNvSpPr/>
      </dsp:nvSpPr>
      <dsp:spPr>
        <a:xfrm>
          <a:off x="3283528" y="55782"/>
          <a:ext cx="4325152" cy="432515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C42F8-3F8E-4FD4-8C9A-06CE3D49B673}">
      <dsp:nvSpPr>
        <dsp:cNvPr id="0" name=""/>
        <dsp:cNvSpPr/>
      </dsp:nvSpPr>
      <dsp:spPr>
        <a:xfrm>
          <a:off x="0" y="634"/>
          <a:ext cx="8326877" cy="8464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Space</a:t>
          </a:r>
          <a:endParaRPr lang="en-CA" sz="4000" kern="1200" dirty="0"/>
        </a:p>
      </dsp:txBody>
      <dsp:txXfrm>
        <a:off x="41319" y="41953"/>
        <a:ext cx="8244239" cy="763783"/>
      </dsp:txXfrm>
    </dsp:sp>
    <dsp:sp modelId="{0C06A416-4546-4ABC-90FC-3AD693C46C62}">
      <dsp:nvSpPr>
        <dsp:cNvPr id="0" name=""/>
        <dsp:cNvSpPr/>
      </dsp:nvSpPr>
      <dsp:spPr>
        <a:xfrm>
          <a:off x="0" y="847056"/>
          <a:ext cx="8326877" cy="58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78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4000" kern="1200"/>
            <a:t>        Access</a:t>
          </a:r>
          <a:endParaRPr lang="en-CA" sz="4000" kern="1200" dirty="0"/>
        </a:p>
      </dsp:txBody>
      <dsp:txXfrm>
        <a:off x="0" y="847056"/>
        <a:ext cx="8326877" cy="580287"/>
      </dsp:txXfrm>
    </dsp:sp>
    <dsp:sp modelId="{86E3A2D5-D346-403B-B4D9-C08201E6C338}">
      <dsp:nvSpPr>
        <dsp:cNvPr id="0" name=""/>
        <dsp:cNvSpPr/>
      </dsp:nvSpPr>
      <dsp:spPr>
        <a:xfrm>
          <a:off x="0" y="1427344"/>
          <a:ext cx="8326877" cy="8464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Gems</a:t>
          </a:r>
          <a:endParaRPr lang="en-CA" sz="4000" kern="1200" dirty="0"/>
        </a:p>
      </dsp:txBody>
      <dsp:txXfrm>
        <a:off x="41319" y="1468663"/>
        <a:ext cx="8244239" cy="763783"/>
      </dsp:txXfrm>
    </dsp:sp>
    <dsp:sp modelId="{4C4EC859-8E76-4C2C-B95E-9427B385AC0C}">
      <dsp:nvSpPr>
        <dsp:cNvPr id="0" name=""/>
        <dsp:cNvSpPr/>
      </dsp:nvSpPr>
      <dsp:spPr>
        <a:xfrm>
          <a:off x="0" y="2273765"/>
          <a:ext cx="8326877" cy="580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78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4000" kern="1200"/>
            <a:t>        Problems</a:t>
          </a:r>
          <a:endParaRPr lang="en-CA" sz="4000" kern="1200" dirty="0"/>
        </a:p>
      </dsp:txBody>
      <dsp:txXfrm>
        <a:off x="0" y="2273765"/>
        <a:ext cx="8326877" cy="580287"/>
      </dsp:txXfrm>
    </dsp:sp>
    <dsp:sp modelId="{52D2CAEA-BE16-4219-A5AB-8FF2BB1DFD9F}">
      <dsp:nvSpPr>
        <dsp:cNvPr id="0" name=""/>
        <dsp:cNvSpPr/>
      </dsp:nvSpPr>
      <dsp:spPr>
        <a:xfrm>
          <a:off x="0" y="2854053"/>
          <a:ext cx="8326877" cy="84642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Familiarity   </a:t>
          </a:r>
          <a:endParaRPr lang="en-CA" sz="500" kern="1200" dirty="0"/>
        </a:p>
      </dsp:txBody>
      <dsp:txXfrm>
        <a:off x="41319" y="2895372"/>
        <a:ext cx="8244239" cy="763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11/21/2024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1"/>
            <a:ext cx="3037840" cy="46340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71"/>
            <a:ext cx="3037840" cy="46340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 dirty="0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2791B5DD-D688-B54B-1C9D-076D902081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10" tIns="43905" rIns="87810" bIns="43905" rtlCol="0" anchor="ctr"/>
          <a:lstStyle/>
          <a:p>
            <a:endParaRPr lang="en-CA" dirty="0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7E020680-A014-ECEC-373E-E954E0775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345" y="4445473"/>
            <a:ext cx="5607711" cy="3636093"/>
          </a:xfrm>
          <a:prstGeom prst="rect">
            <a:avLst/>
          </a:prstGeom>
        </p:spPr>
        <p:txBody>
          <a:bodyPr vert="horz" lIns="87810" tIns="43905" rIns="87810" bIns="439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9754" y="4444861"/>
            <a:ext cx="6729535" cy="3415389"/>
          </a:xfrm>
          <a:prstGeom prst="rect">
            <a:avLst/>
          </a:prstGeom>
        </p:spPr>
        <p:txBody>
          <a:bodyPr/>
          <a:lstStyle/>
          <a:p>
            <a:endParaRPr lang="en-US" i="0" dirty="0">
              <a:latin typeface="Arial" pitchFamily="34" charset="0"/>
              <a:cs typeface="Arial" pitchFamily="34" charset="0"/>
            </a:endParaRPr>
          </a:p>
          <a:p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2140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9877" y="4444862"/>
            <a:ext cx="6808176" cy="1723800"/>
          </a:xfrm>
          <a:prstGeom prst="rect">
            <a:avLst/>
          </a:prstGeom>
        </p:spPr>
        <p:txBody>
          <a:bodyPr/>
          <a:lstStyle/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2042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21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51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1111" y="4444863"/>
            <a:ext cx="6819411" cy="30319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827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9878" y="4444862"/>
            <a:ext cx="6819411" cy="7813520"/>
          </a:xfrm>
          <a:prstGeom prst="rect">
            <a:avLst/>
          </a:prstGeom>
        </p:spPr>
        <p:txBody>
          <a:bodyPr/>
          <a:lstStyle/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417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4816" y="4444862"/>
            <a:ext cx="6763238" cy="4046915"/>
          </a:xfrm>
          <a:prstGeom prst="rect">
            <a:avLst/>
          </a:prstGeom>
        </p:spPr>
        <p:txBody>
          <a:bodyPr/>
          <a:lstStyle/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5946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3580" y="4409409"/>
            <a:ext cx="6796942" cy="4736448"/>
          </a:xfrm>
          <a:prstGeom prst="rect">
            <a:avLst/>
          </a:prstGeom>
        </p:spPr>
        <p:txBody>
          <a:bodyPr/>
          <a:lstStyle/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986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1112" y="4444862"/>
            <a:ext cx="6785707" cy="4678578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840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7423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8518" y="4444861"/>
            <a:ext cx="6752004" cy="3636705"/>
          </a:xfrm>
          <a:prstGeom prst="rect">
            <a:avLst/>
          </a:prstGeom>
        </p:spPr>
        <p:txBody>
          <a:bodyPr/>
          <a:lstStyle/>
          <a:p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614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5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527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F54DE5-C571-48E8-A5BC-B369434E2F4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53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7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78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43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1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78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34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  <p:sldLayoutId id="214748462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locate.ca/primo-explore/search?vid=LSU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45228" y="2665379"/>
            <a:ext cx="5355181" cy="1876459"/>
          </a:xfr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no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80000"/>
                    </a:srgbClr>
                  </a:outerShdw>
                </a:effectLst>
                <a:latin typeface="+mn-lt"/>
              </a:rPr>
              <a:t>The Art of </a:t>
            </a:r>
            <a:br>
              <a:rPr lang="en-US" sz="5400" b="1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80000"/>
                    </a:srgbClr>
                  </a:outerShdw>
                </a:effectLst>
                <a:latin typeface="+mn-lt"/>
              </a:rPr>
            </a:br>
            <a:r>
              <a:rPr lang="en-US" sz="5400" b="1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80000"/>
                    </a:srgbClr>
                  </a:outerShdw>
                </a:effectLst>
                <a:latin typeface="+mn-lt"/>
              </a:rPr>
              <a:t>Collection </a:t>
            </a:r>
            <a:br>
              <a:rPr lang="en-US" sz="5400" b="1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80000"/>
                    </a:srgbClr>
                  </a:outerShdw>
                </a:effectLst>
                <a:latin typeface="+mn-lt"/>
              </a:rPr>
            </a:br>
            <a:r>
              <a:rPr lang="en-US" sz="5400" b="1" cap="none" spc="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80000"/>
                    </a:srgbClr>
                  </a:outerShdw>
                </a:effectLst>
                <a:latin typeface="+mn-lt"/>
              </a:rPr>
              <a:t>Development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E4118D0-7B45-1EAB-E0E0-77AF9658B73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894963" y="1566153"/>
            <a:ext cx="5549736" cy="42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0227078-E107-67AE-681D-35AA80A79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305380"/>
              </p:ext>
            </p:extLst>
          </p:nvPr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1328EFA-366A-41F2-200D-56D8B38A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96" y="683864"/>
            <a:ext cx="4523361" cy="57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5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4EAF-0BD0-33A4-F3D3-3CAC0F91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Proposition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E9CDA-4C95-568D-5DE0-9460F10C8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5" y="2263032"/>
            <a:ext cx="11254903" cy="3416300"/>
          </a:xfrm>
        </p:spPr>
        <p:txBody>
          <a:bodyPr>
            <a:normAutofit/>
          </a:bodyPr>
          <a:lstStyle/>
          <a:p>
            <a:r>
              <a:rPr lang="en-US" sz="4000" dirty="0"/>
              <a:t>Should we as a system share collection decisions, specifically new resources/titles that we purchase, and perhaps include the benefit to the user?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1565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79" y="1021405"/>
            <a:ext cx="6634263" cy="288947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  Thank You!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  </a:t>
            </a:r>
            <a:r>
              <a:rPr lang="en-US" dirty="0">
                <a:latin typeface="+mn-lt"/>
              </a:rPr>
              <a:t>Questions / Comments</a:t>
            </a:r>
            <a:endParaRPr lang="en-US" sz="4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7574" y="2768969"/>
            <a:ext cx="4066162" cy="22838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cap="none" dirty="0">
                <a:solidFill>
                  <a:schemeClr val="tx1"/>
                </a:solidFill>
                <a:latin typeface="+mn-lt"/>
              </a:rPr>
              <a:t>Learn with LiRN Conference 2024         </a:t>
            </a:r>
          </a:p>
          <a:p>
            <a:pPr>
              <a:lnSpc>
                <a:spcPct val="100000"/>
              </a:lnSpc>
            </a:pPr>
            <a:r>
              <a:rPr lang="en-US" sz="2000" cap="none" dirty="0">
                <a:solidFill>
                  <a:schemeClr val="tx1"/>
                </a:solidFill>
                <a:latin typeface="+mn-lt"/>
              </a:rPr>
              <a:t>Christiane (Chris) Wyskiel, </a:t>
            </a:r>
          </a:p>
          <a:p>
            <a:pPr>
              <a:lnSpc>
                <a:spcPct val="100000"/>
              </a:lnSpc>
            </a:pPr>
            <a:r>
              <a:rPr lang="en-US" sz="2000" cap="none" dirty="0">
                <a:solidFill>
                  <a:schemeClr val="tx1"/>
                </a:solidFill>
                <a:latin typeface="+mn-lt"/>
              </a:rPr>
              <a:t>Library Manager 1 </a:t>
            </a:r>
          </a:p>
          <a:p>
            <a:pPr>
              <a:lnSpc>
                <a:spcPct val="100000"/>
              </a:lnSpc>
            </a:pPr>
            <a:r>
              <a:rPr lang="en-US" sz="2000" cap="none" dirty="0">
                <a:solidFill>
                  <a:schemeClr val="tx1"/>
                </a:solidFill>
                <a:latin typeface="+mn-lt"/>
              </a:rPr>
              <a:t>Brant Law Association 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479DE-EA97-E945-6727-D8B208931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1F2C-327E-0958-BC31-0F1DFC8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Collection Analysis</a:t>
            </a:r>
            <a:endParaRPr lang="en-CA" sz="4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8EA5C-5903-7B46-AECB-3C323FCB2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568" y="1335112"/>
            <a:ext cx="5191432" cy="3806933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endParaRPr 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Collection-Centered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User-Centered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D4B88-DBE6-57C4-F053-C994FD771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32" y="2053597"/>
            <a:ext cx="4587539" cy="42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C8B5-0317-30A4-706A-01A89251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Slices of the Pie</a:t>
            </a:r>
            <a:endParaRPr lang="en-CA" sz="4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00E3B0-6F41-7AB0-4BF6-72D94BBDC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42410"/>
              </p:ext>
            </p:extLst>
          </p:nvPr>
        </p:nvGraphicFramePr>
        <p:xfrm>
          <a:off x="575894" y="1994169"/>
          <a:ext cx="11029616" cy="4581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62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C0320D-D4B4-9EE0-5FBB-55C777601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240" cy="68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C260-7241-D176-A915-118D39C5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Piracy,  Weeding, De-Selection           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D4137-2F89-0F33-939D-52D0BDF8E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994185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B7B66C-BFDF-E886-9934-4AAD0AAC5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934177"/>
              </p:ext>
            </p:extLst>
          </p:nvPr>
        </p:nvGraphicFramePr>
        <p:xfrm>
          <a:off x="1848255" y="2295728"/>
          <a:ext cx="8326877" cy="3701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96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F44A-E27A-821D-7658-3C105232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Typical Questions to Ask?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63AD-B295-8E62-E119-2D7EE271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945" y="1935804"/>
            <a:ext cx="6271098" cy="43871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Newer edition?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Is the text used?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What do your users think?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Electronic?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Owned by someone else?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Still relevant / Condition?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Oversaturation?</a:t>
            </a:r>
            <a:endParaRPr lang="en-US" sz="3200" dirty="0">
              <a:latin typeface="Arial Nova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69D3C-02E7-A7A4-BFE7-910B59677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5" y="2318322"/>
            <a:ext cx="4155385" cy="39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F1A2AF-2814-C0F8-1BE0-EFDD83D71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New Book Request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383" y="2064357"/>
            <a:ext cx="6867728" cy="4669276"/>
          </a:xfrm>
        </p:spPr>
        <p:txBody>
          <a:bodyPr>
            <a:noAutofit/>
          </a:bodyPr>
          <a:lstStyle/>
          <a:p>
            <a:r>
              <a:rPr lang="en-US" sz="2600" dirty="0"/>
              <a:t>Library purchases depend on the relevance to a research area, funds available, costs, etc. You might try to obtain the required item through Interlibrary Loan. Please email staff. </a:t>
            </a:r>
          </a:p>
          <a:p>
            <a:r>
              <a:rPr lang="en-US" sz="2600" dirty="0"/>
              <a:t>Use this form to request a book not held in our collection.</a:t>
            </a:r>
          </a:p>
          <a:p>
            <a:r>
              <a:rPr lang="en-US" sz="2600" dirty="0"/>
              <a:t>Check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Infolocate</a:t>
            </a:r>
            <a:r>
              <a:rPr lang="en-US" sz="2600" dirty="0"/>
              <a:t> before requesting the purchase.</a:t>
            </a:r>
          </a:p>
          <a:p>
            <a:r>
              <a:rPr lang="en-US" sz="2600" dirty="0"/>
              <a:t>For best results be sure to fill in as much information as possible.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5967064"/>
              </p:ext>
            </p:extLst>
          </p:nvPr>
        </p:nvGraphicFramePr>
        <p:xfrm>
          <a:off x="7905135" y="1963523"/>
          <a:ext cx="3705674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5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890">
                  <a:extLst>
                    <a:ext uri="{9D8B030D-6E8A-4147-A177-3AD203B41FA5}">
                      <a16:colId xmlns:a16="http://schemas.microsoft.com/office/drawing/2014/main" val="2021905772"/>
                    </a:ext>
                  </a:extLst>
                </a:gridCol>
              </a:tblGrid>
              <a:tr h="469064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Your Name</a:t>
                      </a:r>
                      <a:endParaRPr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618338"/>
                  </a:ext>
                </a:extLst>
              </a:tr>
              <a:tr h="341099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Email</a:t>
                      </a:r>
                      <a:endParaRPr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6197888"/>
                  </a:ext>
                </a:extLst>
              </a:tr>
              <a:tr h="852748">
                <a:tc gridSpan="2"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Would you like to be notified of the decision to purchase?     </a:t>
                      </a:r>
                    </a:p>
                    <a:p>
                      <a:r>
                        <a:rPr lang="en-US" b="0" dirty="0">
                          <a:latin typeface="+mn-lt"/>
                        </a:rPr>
                        <a:t> Yes </a:t>
                      </a:r>
                      <a:r>
                        <a:rPr lang="en-US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⃝</a:t>
                      </a:r>
                      <a:r>
                        <a:rPr lang="en-US" b="0" dirty="0">
                          <a:latin typeface="+mn-lt"/>
                        </a:rPr>
                        <a:t>            No </a:t>
                      </a:r>
                      <a:r>
                        <a:rPr lang="en-US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⃝</a:t>
                      </a:r>
                      <a:endParaRPr b="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b="0"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7317248"/>
                  </a:ext>
                </a:extLst>
              </a:tr>
              <a:tr h="341099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Title</a:t>
                      </a:r>
                      <a:endParaRPr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63268"/>
                  </a:ext>
                </a:extLst>
              </a:tr>
              <a:tr h="341099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n-lt"/>
                        </a:rPr>
                        <a:t>Author(s)</a:t>
                      </a:r>
                      <a:endParaRPr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99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Edition</a:t>
                      </a:r>
                      <a:endParaRPr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23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Year (YYYY)</a:t>
                      </a:r>
                      <a:endParaRPr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99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Publisher</a:t>
                      </a:r>
                      <a:endParaRPr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225887"/>
                  </a:ext>
                </a:extLst>
              </a:tr>
              <a:tr h="341099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ISBN</a:t>
                      </a:r>
                      <a:endParaRPr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706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4873beb7-5857-4685-be1f-d57550cc96cc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3037</TotalTime>
  <Words>245</Words>
  <Application>Microsoft Office PowerPoint</Application>
  <PresentationFormat>Widescreen</PresentationFormat>
  <Paragraphs>64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Nova</vt:lpstr>
      <vt:lpstr>Calibri</vt:lpstr>
      <vt:lpstr>Euphemia</vt:lpstr>
      <vt:lpstr>Gill Sans MT</vt:lpstr>
      <vt:lpstr>Wingdings</vt:lpstr>
      <vt:lpstr>Wingdings 2</vt:lpstr>
      <vt:lpstr>Dividend</vt:lpstr>
      <vt:lpstr>PDF</vt:lpstr>
      <vt:lpstr>The Art of  Collection  Development</vt:lpstr>
      <vt:lpstr>PowerPoint Presentation</vt:lpstr>
      <vt:lpstr>Collection Analysis</vt:lpstr>
      <vt:lpstr>Slices of the Pie</vt:lpstr>
      <vt:lpstr>PowerPoint Presentation</vt:lpstr>
      <vt:lpstr>Piracy,  Weeding, De-Selection           </vt:lpstr>
      <vt:lpstr>Typical Questions to Ask?</vt:lpstr>
      <vt:lpstr>PowerPoint Presentation</vt:lpstr>
      <vt:lpstr>New Book Request Form</vt:lpstr>
      <vt:lpstr>PowerPoint Presentation</vt:lpstr>
      <vt:lpstr>Proposition</vt:lpstr>
      <vt:lpstr>  Thank You!    Questions /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collection development</dc:title>
  <dc:creator>Christiane Wyskiel Brant Law Association</dc:creator>
  <cp:lastModifiedBy>Jacquie Fex</cp:lastModifiedBy>
  <cp:revision>271</cp:revision>
  <cp:lastPrinted>2024-10-31T15:14:23Z</cp:lastPrinted>
  <dcterms:created xsi:type="dcterms:W3CDTF">2024-09-23T15:24:07Z</dcterms:created>
  <dcterms:modified xsi:type="dcterms:W3CDTF">2024-11-21T18:23:50Z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