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d6qY2AY5f1MapiIgRqeKqJzo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937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41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2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97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00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52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fb107c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fb107c4de_0_0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21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43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6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73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98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61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744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df2a7ec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df2a7ecd7_0_2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07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09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Library Surveillance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Access cards, security cameras and more!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602" y="281600"/>
            <a:ext cx="1984247" cy="207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Shortcomings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Blind spots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audio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Time stamp is out of sync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Uses of security footage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Event head counts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Loss of personal property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Damage to PLA property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Disputes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Human Resources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Mysteries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Entertainment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Misuse of access cards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security measures</a:t>
            </a: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Orientation of stacks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Enthusiastic interaction with patrons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 value resources behind service desk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access to the library after hours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Cheaper options</a:t>
            </a:r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Small cameras mounted in optimal fixed positions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Ring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Nest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Apple Eve Cam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Archiving video feed subscriptions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Mirrors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Limiting library access after hours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Guilt-inducing signage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fb107c4d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more questions?		</a:t>
            </a:r>
            <a:endParaRPr/>
          </a:p>
        </p:txBody>
      </p:sp>
      <p:sp>
        <p:nvSpPr>
          <p:cNvPr id="167" name="Google Shape;167;g24fb107c4de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Contact me any time!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eo@plalawyers.ca</a:t>
            </a:r>
            <a:endParaRPr/>
          </a:p>
        </p:txBody>
      </p:sp>
      <p:pic>
        <p:nvPicPr>
          <p:cNvPr id="168" name="Google Shape;168;g24fb107c4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238" y="2252375"/>
            <a:ext cx="3017521" cy="308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do we have security cameras?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PLA Library and Lounge are in a high visibility and highly vulnerable section of the courthouse.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have a high volume of lawyers using the lounge 7 days a week.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have had 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incidents of personal injury on the premises,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incidents of harassment or inappropriate behaviour, and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thefts, damages and lapses in security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PLA’s security journey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Lounge cameras were initially installed in 2018.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In late 2019, the PLA began the installation of library cameras with cumbersome archiving tech &amp; unremarkable picture resolution.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In 2022, we had a complete system upgrade, which offered a better archiving platform and higher quality visuals.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access card system was also updated; this rendered our old software obsolete.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Every card had to be re-entered into the database and we had to get 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new card printer. Staff had to input </a:t>
            </a:r>
            <a:r>
              <a:rPr lang="en-US" b="1"/>
              <a:t>thousands</a:t>
            </a:r>
            <a:r>
              <a:rPr lang="en-US"/>
              <a:t> of profiles.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Concerns		</a:t>
            </a:r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Some board members were concerned that people on computers would have their privacy compromised.</a:t>
            </a:r>
            <a:endParaRPr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SOLUTION</a:t>
            </a:r>
            <a:r>
              <a:rPr lang="en-US"/>
              <a:t>: cameras are not zoomed in to this level of detail</a:t>
            </a:r>
            <a:endParaRPr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There were concerns about potential misuse of surveillance footage</a:t>
            </a:r>
            <a:endParaRPr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SOLUTION</a:t>
            </a:r>
            <a:r>
              <a:rPr lang="en-US"/>
              <a:t>: only the Executive Officer has access to the camera dashboard and archival footage. No information released without board approval or warrant.</a:t>
            </a:r>
            <a:endParaRPr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There were concerns about surveillance without consent.</a:t>
            </a:r>
            <a:endParaRPr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SOLUTION</a:t>
            </a:r>
            <a:r>
              <a:rPr lang="en-US"/>
              <a:t>: there is signage throughout our space advising people that they are being monitored.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details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Our access card system is called Entrapass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surveillance system is called ExacqVision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Both are installed and maintained by Johnson Controls (part of Tyco)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Cost of 6 camera installation: </a:t>
            </a:r>
            <a:r>
              <a:rPr lang="en-US" b="1"/>
              <a:t>$11,687</a:t>
            </a:r>
            <a:endParaRPr b="1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Cost of system upgrade in 2022: </a:t>
            </a:r>
            <a:r>
              <a:rPr lang="en-US" b="1"/>
              <a:t>$6,667</a:t>
            </a:r>
            <a:endParaRPr b="1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Annual plan: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Access cards: </a:t>
            </a:r>
            <a:r>
              <a:rPr lang="en-US" b="1"/>
              <a:t>$1630</a:t>
            </a:r>
            <a:endParaRPr b="1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CCTV: </a:t>
            </a:r>
            <a:r>
              <a:rPr lang="en-US" b="1"/>
              <a:t>$1160</a:t>
            </a:r>
            <a:endParaRPr b="1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Cost of Magicard Pronto printer: </a:t>
            </a:r>
            <a:r>
              <a:rPr lang="en-US" b="1"/>
              <a:t>$995</a:t>
            </a:r>
            <a:endParaRPr b="1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Cost of replacement cards: </a:t>
            </a:r>
            <a:r>
              <a:rPr lang="en-US" b="1"/>
              <a:t>$178 for 100 </a:t>
            </a:r>
            <a:r>
              <a:rPr lang="en-US"/>
              <a:t>(from Avon Security)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Peel Regional Police measures</a:t>
            </a: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Kitchen camera surveillance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Exit alarms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Panic buttons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Daily sweeps</a:t>
            </a:r>
            <a:endParaRPr/>
          </a:p>
        </p:txBody>
      </p:sp>
      <p:pic>
        <p:nvPicPr>
          <p:cNvPr id="117" name="Google Shape;11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850" y="1690700"/>
            <a:ext cx="6583680" cy="493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5" y="226337"/>
            <a:ext cx="11121678" cy="6255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4df2a7ecd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25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Strengths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Archiving of all feeds in the cloud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Colour recordings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Ability to zoom in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Ability to save videos or stills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Library Surveillance</vt:lpstr>
      <vt:lpstr>Why do we have security cameras?</vt:lpstr>
      <vt:lpstr>The PLA’s security journey</vt:lpstr>
      <vt:lpstr>Concerns  </vt:lpstr>
      <vt:lpstr>The details</vt:lpstr>
      <vt:lpstr>Peel Regional Police measures</vt:lpstr>
      <vt:lpstr>PowerPoint Presentation</vt:lpstr>
      <vt:lpstr>PowerPoint Presentation</vt:lpstr>
      <vt:lpstr>Strengths</vt:lpstr>
      <vt:lpstr>Shortcomings</vt:lpstr>
      <vt:lpstr>Uses of security footage</vt:lpstr>
      <vt:lpstr>Other security measures</vt:lpstr>
      <vt:lpstr>Cheaper options</vt:lpstr>
      <vt:lpstr>Have more questions?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Surveillance</dc:title>
  <dc:creator>Melissa</dc:creator>
  <cp:lastModifiedBy>Reference</cp:lastModifiedBy>
  <cp:revision>1</cp:revision>
  <dcterms:created xsi:type="dcterms:W3CDTF">2023-10-11T21:33:49Z</dcterms:created>
  <dcterms:modified xsi:type="dcterms:W3CDTF">2023-10-18T20:09:10Z</dcterms:modified>
</cp:coreProperties>
</file>